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552" y="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F7396-0865-4B11-BEC0-FA5209EBB022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EB54-F981-4C1C-B694-50751078A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700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F7396-0865-4B11-BEC0-FA5209EBB022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EB54-F981-4C1C-B694-50751078A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855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F7396-0865-4B11-BEC0-FA5209EBB022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EB54-F981-4C1C-B694-50751078A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555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F7396-0865-4B11-BEC0-FA5209EBB022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EB54-F981-4C1C-B694-50751078A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493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F7396-0865-4B11-BEC0-FA5209EBB022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EB54-F981-4C1C-B694-50751078A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408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F7396-0865-4B11-BEC0-FA5209EBB022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EB54-F981-4C1C-B694-50751078A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941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F7396-0865-4B11-BEC0-FA5209EBB022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EB54-F981-4C1C-B694-50751078A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0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F7396-0865-4B11-BEC0-FA5209EBB022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EB54-F981-4C1C-B694-50751078A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9482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F7396-0865-4B11-BEC0-FA5209EBB022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EB54-F981-4C1C-B694-50751078A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380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F7396-0865-4B11-BEC0-FA5209EBB022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EB54-F981-4C1C-B694-50751078A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4330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F7396-0865-4B11-BEC0-FA5209EBB022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EB54-F981-4C1C-B694-50751078A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046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F7396-0865-4B11-BEC0-FA5209EBB022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1EB54-F981-4C1C-B694-50751078A6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9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3168352"/>
          </a:xfrm>
        </p:spPr>
        <p:txBody>
          <a:bodyPr>
            <a:normAutofit/>
          </a:bodyPr>
          <a:lstStyle/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FANADIHADIHANA MIKASIKA IREO KARAZANA TEKNOLOJIA AMPIASAINA EO AMIN’NY SEHATRA ROJO-PIHARIANA VARY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573016"/>
            <a:ext cx="7416824" cy="2880320"/>
          </a:xfrm>
        </p:spPr>
        <p:txBody>
          <a:bodyPr>
            <a:normAutofit/>
          </a:bodyPr>
          <a:lstStyle/>
          <a:p>
            <a:r>
              <a:rPr lang="fr-F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ANTSIRABE 15 OKTOBRA 2015</a:t>
            </a:r>
          </a:p>
          <a:p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fr-F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fr-F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fr-F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fr-F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 3" descr="LOGO FOFIF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437112"/>
            <a:ext cx="108012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 descr="http://www.africaricecenter.org/LOGO-africarice-landscape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747679"/>
            <a:ext cx="2804939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419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i="1" dirty="0" smtClean="0">
                <a:latin typeface="Arial" pitchFamily="34" charset="0"/>
                <a:cs typeface="Arial" pitchFamily="34" charset="0"/>
              </a:rPr>
              <a:t>MISAOTRA TOMPOKO</a:t>
            </a:r>
            <a:endParaRPr lang="fr-FR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37111"/>
          </a:xfrm>
        </p:spPr>
        <p:txBody>
          <a:bodyPr>
            <a:normAutofit/>
          </a:bodyPr>
          <a:lstStyle/>
          <a:p>
            <a:endParaRPr lang="fr-FR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Client\Pictures\BABDEROLE GENRE MODIF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956" y="1700808"/>
            <a:ext cx="6014088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8657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b="1" dirty="0" smtClean="0">
                <a:latin typeface="Arial" pitchFamily="34" charset="0"/>
                <a:cs typeface="Arial" pitchFamily="34" charset="0"/>
              </a:rPr>
              <a:t>TANJONA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2000" dirty="0" smtClean="0">
                <a:latin typeface="Arial" pitchFamily="34" charset="0"/>
                <a:cs typeface="Arial" pitchFamily="34" charset="0"/>
              </a:rPr>
            </a:b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Fampitahana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ny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fandraisan’ny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Vehivavy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sy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ny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Lehilahy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ireo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teknolojia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« 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vaovao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 »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ampiasaina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eo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amin’ny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sehatra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rojo-pihariana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latin typeface="Arial" pitchFamily="34" charset="0"/>
                <a:cs typeface="Arial" pitchFamily="34" charset="0"/>
              </a:rPr>
              <a:t>vary</a:t>
            </a:r>
            <a:endParaRPr lang="fr-F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sz="2100" b="1" dirty="0" err="1" smtClean="0">
                <a:latin typeface="Arial" pitchFamily="34" charset="0"/>
                <a:cs typeface="Arial" pitchFamily="34" charset="0"/>
              </a:rPr>
              <a:t>Ireo</a:t>
            </a:r>
            <a:r>
              <a:rPr lang="fr-FR" sz="2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100" b="1" dirty="0" err="1" smtClean="0">
                <a:latin typeface="Arial" pitchFamily="34" charset="0"/>
                <a:cs typeface="Arial" pitchFamily="34" charset="0"/>
              </a:rPr>
              <a:t>sehatr’asa</a:t>
            </a:r>
            <a:r>
              <a:rPr lang="fr-FR" sz="2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100" b="1" dirty="0" err="1" smtClean="0">
                <a:latin typeface="Arial" pitchFamily="34" charset="0"/>
                <a:cs typeface="Arial" pitchFamily="34" charset="0"/>
              </a:rPr>
              <a:t>loha-laharana</a:t>
            </a:r>
            <a:r>
              <a:rPr lang="fr-FR" sz="2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100" b="1" dirty="0" err="1" smtClean="0">
                <a:latin typeface="Arial" pitchFamily="34" charset="0"/>
                <a:cs typeface="Arial" pitchFamily="34" charset="0"/>
              </a:rPr>
              <a:t>amin’ny</a:t>
            </a:r>
            <a:r>
              <a:rPr lang="fr-FR" sz="2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100" b="1" dirty="0" err="1" smtClean="0">
                <a:latin typeface="Arial" pitchFamily="34" charset="0"/>
                <a:cs typeface="Arial" pitchFamily="34" charset="0"/>
              </a:rPr>
              <a:t>fandaharan’asa</a:t>
            </a:r>
            <a:r>
              <a:rPr lang="fr-FR" sz="2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100" b="1" dirty="0" err="1" smtClean="0">
                <a:latin typeface="Arial" pitchFamily="34" charset="0"/>
                <a:cs typeface="Arial" pitchFamily="34" charset="0"/>
              </a:rPr>
              <a:t>AfricaRice</a:t>
            </a:r>
            <a:r>
              <a:rPr lang="fr-FR" sz="2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1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0" algn="just"/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fanatsarana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ny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asa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famokaram-bary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b="1" dirty="0" err="1" smtClean="0">
                <a:latin typeface="Arial" pitchFamily="34" charset="0"/>
                <a:cs typeface="Arial" pitchFamily="34" charset="0"/>
              </a:rPr>
              <a:t>mampandray</a:t>
            </a:r>
            <a:r>
              <a:rPr lang="en-US" sz="2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b="1" dirty="0" err="1" smtClean="0">
                <a:latin typeface="Arial" pitchFamily="34" charset="0"/>
                <a:cs typeface="Arial" pitchFamily="34" charset="0"/>
              </a:rPr>
              <a:t>anjara</a:t>
            </a:r>
            <a:r>
              <a:rPr lang="en-US" sz="2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b="1" dirty="0" err="1" smtClean="0">
                <a:latin typeface="Arial" pitchFamily="34" charset="0"/>
                <a:cs typeface="Arial" pitchFamily="34" charset="0"/>
              </a:rPr>
              <a:t>bebe</a:t>
            </a:r>
            <a:r>
              <a:rPr lang="en-US" sz="2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b="1" dirty="0" err="1" smtClean="0">
                <a:latin typeface="Arial" pitchFamily="34" charset="0"/>
                <a:cs typeface="Arial" pitchFamily="34" charset="0"/>
              </a:rPr>
              <a:t>kokoa</a:t>
            </a:r>
            <a:r>
              <a:rPr lang="en-US" sz="2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b="1" dirty="0" err="1" smtClean="0">
                <a:latin typeface="Arial" pitchFamily="34" charset="0"/>
                <a:cs typeface="Arial" pitchFamily="34" charset="0"/>
              </a:rPr>
              <a:t>ny</a:t>
            </a:r>
            <a:r>
              <a:rPr lang="en-US" sz="2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b="1" dirty="0" err="1" smtClean="0">
                <a:latin typeface="Arial" pitchFamily="34" charset="0"/>
                <a:cs typeface="Arial" pitchFamily="34" charset="0"/>
              </a:rPr>
              <a:t>vehivavy</a:t>
            </a:r>
            <a:endParaRPr lang="fr-FR" sz="21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fanatsarana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cs typeface="Arial" pitchFamily="34" charset="0"/>
              </a:rPr>
              <a:t>ny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cs typeface="Arial" pitchFamily="34" charset="0"/>
              </a:rPr>
              <a:t>vola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cs typeface="Arial" pitchFamily="34" charset="0"/>
              </a:rPr>
              <a:t>miditra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cs typeface="Arial" pitchFamily="34" charset="0"/>
              </a:rPr>
              <a:t>ao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an-</a:t>
            </a:r>
            <a:r>
              <a:rPr lang="en-US" sz="2100" dirty="0" err="1">
                <a:latin typeface="Arial" pitchFamily="34" charset="0"/>
                <a:cs typeface="Arial" pitchFamily="34" charset="0"/>
              </a:rPr>
              <a:t>tokantrano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cs typeface="Arial" pitchFamily="34" charset="0"/>
              </a:rPr>
              <a:t>amin’ny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cs typeface="Arial" pitchFamily="34" charset="0"/>
              </a:rPr>
              <a:t>alalan’ny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cs typeface="Arial" pitchFamily="34" charset="0"/>
              </a:rPr>
              <a:t>fametrahana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cs typeface="Arial" pitchFamily="34" charset="0"/>
              </a:rPr>
              <a:t>lamin’asa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cs typeface="Arial" pitchFamily="34" charset="0"/>
              </a:rPr>
              <a:t>ahazoam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-bola </a:t>
            </a:r>
            <a:r>
              <a:rPr lang="en-US" sz="2100" dirty="0" err="1">
                <a:latin typeface="Arial" pitchFamily="34" charset="0"/>
                <a:cs typeface="Arial" pitchFamily="34" charset="0"/>
              </a:rPr>
              <a:t>ka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cs typeface="Arial" pitchFamily="34" charset="0"/>
              </a:rPr>
              <a:t>iandraiketan’ny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cs typeface="Arial" pitchFamily="34" charset="0"/>
              </a:rPr>
              <a:t>vehivavy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100" dirty="0" err="1">
                <a:latin typeface="Arial" pitchFamily="34" charset="0"/>
                <a:cs typeface="Arial" pitchFamily="34" charset="0"/>
              </a:rPr>
              <a:t>ohatra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>
                <a:latin typeface="Arial" pitchFamily="34" charset="0"/>
                <a:cs typeface="Arial" pitchFamily="34" charset="0"/>
              </a:rPr>
              <a:t>ny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b="1" dirty="0" err="1">
                <a:latin typeface="Arial" pitchFamily="34" charset="0"/>
                <a:cs typeface="Arial" pitchFamily="34" charset="0"/>
              </a:rPr>
              <a:t>fivarotana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b="1" dirty="0">
                <a:latin typeface="Arial" pitchFamily="34" charset="0"/>
                <a:cs typeface="Arial" pitchFamily="34" charset="0"/>
              </a:rPr>
              <a:t>vary </a:t>
            </a:r>
            <a:r>
              <a:rPr lang="en-US" sz="2100" b="1" dirty="0" err="1">
                <a:latin typeface="Arial" pitchFamily="34" charset="0"/>
                <a:cs typeface="Arial" pitchFamily="34" charset="0"/>
              </a:rPr>
              <a:t>tsara</a:t>
            </a:r>
            <a:r>
              <a:rPr lang="en-US" sz="21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b="1" dirty="0" err="1" smtClean="0">
                <a:latin typeface="Arial" pitchFamily="34" charset="0"/>
                <a:cs typeface="Arial" pitchFamily="34" charset="0"/>
              </a:rPr>
              <a:t>kalitao</a:t>
            </a:r>
            <a:endParaRPr lang="en-US" sz="2100" b="1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endParaRPr lang="en-US" sz="2100" b="1" dirty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r>
              <a:rPr lang="en-US" sz="2100" b="1" dirty="0" err="1" smtClean="0">
                <a:latin typeface="Arial" pitchFamily="34" charset="0"/>
                <a:cs typeface="Arial" pitchFamily="34" charset="0"/>
              </a:rPr>
              <a:t>Ireo</a:t>
            </a:r>
            <a:r>
              <a:rPr lang="en-US" sz="2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b="1" dirty="0" err="1" smtClean="0">
                <a:latin typeface="Arial" pitchFamily="34" charset="0"/>
                <a:cs typeface="Arial" pitchFamily="34" charset="0"/>
              </a:rPr>
              <a:t>teknolojia</a:t>
            </a:r>
            <a:r>
              <a:rPr lang="en-US" sz="2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b="1" dirty="0" err="1" smtClean="0">
                <a:latin typeface="Arial" pitchFamily="34" charset="0"/>
                <a:cs typeface="Arial" pitchFamily="34" charset="0"/>
              </a:rPr>
              <a:t>misy</a:t>
            </a:r>
            <a:r>
              <a:rPr lang="en-US" sz="2100" b="1" dirty="0" smtClean="0">
                <a:latin typeface="Arial" pitchFamily="34" charset="0"/>
                <a:cs typeface="Arial" pitchFamily="34" charset="0"/>
              </a:rPr>
              <a:t> :</a:t>
            </a:r>
            <a:endParaRPr lang="en-US" sz="21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Angadin’omby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– Kubota – 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ligne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carrée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sarklezy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fiotazana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ireo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salohy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eny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ifotony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–- </a:t>
            </a:r>
            <a:r>
              <a:rPr lang="en-US" sz="2100" dirty="0" err="1" smtClean="0">
                <a:latin typeface="Arial" pitchFamily="34" charset="0"/>
                <a:cs typeface="Arial" pitchFamily="34" charset="0"/>
              </a:rPr>
              <a:t>fivelezam-bary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– “contour” -  </a:t>
            </a:r>
          </a:p>
          <a:p>
            <a:pPr lvl="0"/>
            <a:endParaRPr lang="en-US" sz="2000" dirty="0"/>
          </a:p>
          <a:p>
            <a:pPr marL="0" lvl="0" indent="0">
              <a:buNone/>
            </a:pPr>
            <a:r>
              <a:rPr lang="en-US" sz="2000" dirty="0" smtClean="0"/>
              <a:t> </a:t>
            </a:r>
            <a:endParaRPr lang="fr-FR" sz="2000" dirty="0"/>
          </a:p>
          <a:p>
            <a:pPr algn="just"/>
            <a:endParaRPr lang="fr-F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fr-F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435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fr-FR" sz="2000" b="1" dirty="0" smtClean="0">
                <a:latin typeface="Arial" pitchFamily="34" charset="0"/>
                <a:cs typeface="Arial" pitchFamily="34" charset="0"/>
              </a:rPr>
              <a:t>FANATANTERAHANA</a:t>
            </a:r>
            <a:endParaRPr lang="fr-F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en-US" sz="2300" b="1" dirty="0" err="1">
                <a:latin typeface="Arial" pitchFamily="34" charset="0"/>
                <a:cs typeface="Arial" pitchFamily="34" charset="0"/>
              </a:rPr>
              <a:t>T</a:t>
            </a:r>
            <a:r>
              <a:rPr lang="en-US" sz="2300" b="1" dirty="0" err="1" smtClean="0">
                <a:latin typeface="Arial" pitchFamily="34" charset="0"/>
                <a:cs typeface="Arial" pitchFamily="34" charset="0"/>
              </a:rPr>
              <a:t>oerana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:</a:t>
            </a:r>
            <a:r>
              <a:rPr lang="en-US" dirty="0"/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Tendro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fampandrosoana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ny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voly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vary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Ambohibary</a:t>
            </a:r>
            <a:endParaRPr lang="fr-FR" sz="23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n-US" sz="2300" b="1" dirty="0" err="1" smtClean="0">
                <a:latin typeface="Arial" pitchFamily="34" charset="0"/>
                <a:cs typeface="Arial" pitchFamily="34" charset="0"/>
              </a:rPr>
              <a:t>Tanàna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telo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(3)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efa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niasan’ny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Tetik’asa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AfricaRice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(village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agronomie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) :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Ambatomainty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Mandrosohasina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Sambaina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ary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tanàna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roa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(2)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tsy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mbola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niasana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(village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témoin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) :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Nanohazana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Tsarahonenana</a:t>
            </a:r>
            <a:endParaRPr lang="fr-FR" sz="23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n-US" sz="2300" b="1" dirty="0" err="1">
                <a:latin typeface="Arial" pitchFamily="34" charset="0"/>
                <a:cs typeface="Arial" pitchFamily="34" charset="0"/>
              </a:rPr>
              <a:t>Fanatanterahana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: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fanadihadihana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mandeha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tsirairay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(24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vehivavy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, 26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lehilahy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) –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fanadihadihana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ka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ny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vehivavy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miaraka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ary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ny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lehilahy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miaraka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(48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vehivavy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, 60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lehilahy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)</a:t>
            </a:r>
            <a:endParaRPr lang="fr-FR" sz="23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n-US" sz="2300" b="1" dirty="0" err="1">
                <a:latin typeface="Arial" pitchFamily="34" charset="0"/>
                <a:cs typeface="Arial" pitchFamily="34" charset="0"/>
              </a:rPr>
              <a:t>Votoatin’ny</a:t>
            </a:r>
            <a:r>
              <a:rPr lang="en-US" sz="23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dirty="0" err="1">
                <a:latin typeface="Arial" pitchFamily="34" charset="0"/>
                <a:cs typeface="Arial" pitchFamily="34" charset="0"/>
              </a:rPr>
              <a:t>fanadihadihana</a:t>
            </a:r>
            <a:r>
              <a:rPr lang="en-US" sz="2300" b="1" dirty="0">
                <a:latin typeface="Arial" pitchFamily="34" charset="0"/>
                <a:cs typeface="Arial" pitchFamily="34" charset="0"/>
              </a:rPr>
              <a:t> :</a:t>
            </a:r>
            <a:endParaRPr lang="fr-FR" sz="2300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sz="2300" dirty="0" err="1">
                <a:latin typeface="Arial" pitchFamily="34" charset="0"/>
                <a:cs typeface="Arial" pitchFamily="34" charset="0"/>
              </a:rPr>
              <a:t>Famakafakana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mikasika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ireo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teknolojia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ny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fampiharan’ny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olona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azy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mandritra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ny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taona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mifandimby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ny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fiovana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mifandraika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amin’ireo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teknolojia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endParaRPr lang="fr-FR" sz="2300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sz="2300" dirty="0" err="1">
                <a:latin typeface="Arial" pitchFamily="34" charset="0"/>
                <a:cs typeface="Arial" pitchFamily="34" charset="0"/>
              </a:rPr>
              <a:t>Eo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amin’ny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sehatry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ny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asa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ny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fitsinjarana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ny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toetra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sy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ny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fandraisana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ireo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mpanapariaka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sy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ny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teknolojia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entiny</a:t>
            </a:r>
            <a:endParaRPr lang="fr-FR" sz="2300" dirty="0">
              <a:latin typeface="Arial" pitchFamily="34" charset="0"/>
              <a:cs typeface="Arial" pitchFamily="34" charset="0"/>
            </a:endParaRPr>
          </a:p>
          <a:p>
            <a:endParaRPr lang="fr-FR" sz="23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319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pPr lvl="0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VOKATRA</a:t>
            </a:r>
            <a:br>
              <a:rPr lang="en-US" sz="2200" b="1" dirty="0" smtClean="0">
                <a:latin typeface="Arial" pitchFamily="34" charset="0"/>
                <a:cs typeface="Arial" pitchFamily="34" charset="0"/>
              </a:rPr>
            </a:b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Fampiharana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ireo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teknolojia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nampidirina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tao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anatin’ny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5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taona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) –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ny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isan-jaton’ireo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mpampiasa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araka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ny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fahitan’ny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vehivavy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na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ny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lehilahy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azy</a:t>
            </a:r>
            <a:r>
              <a:rPr lang="fr-FR" sz="1600" dirty="0"/>
              <a:t/>
            </a:r>
            <a:br>
              <a:rPr lang="fr-FR" sz="1600" dirty="0"/>
            </a:b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5483946"/>
              </p:ext>
            </p:extLst>
          </p:nvPr>
        </p:nvGraphicFramePr>
        <p:xfrm>
          <a:off x="683568" y="1844826"/>
          <a:ext cx="7848871" cy="43308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8935"/>
                <a:gridCol w="2658351"/>
                <a:gridCol w="1445127"/>
                <a:gridCol w="1356458"/>
              </a:tblGrid>
              <a:tr h="5452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Asa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Teknolojia misy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Vehivavy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Lehilahy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452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Fiasana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tany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mandragiragy</a:t>
                      </a:r>
                      <a:endParaRPr lang="fr-FR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Angadin’omby, kubota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2% vt – 5% va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452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Fandravonana ny tanimbary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kubota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10 % va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452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Fifantenana masomboly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Fiotazana ireo salohy eny ifotony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35 % vt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452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Fikarakarana ny rano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30 % va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452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Fijinjana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Fivelezam-bary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30% va – 100 vt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35%va-100%vt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452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Fanamainana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“contour”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60%va – 10%vt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35%va -30%vt</a:t>
                      </a:r>
                      <a:endParaRPr lang="fr-FR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886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632848" cy="936104"/>
          </a:xfrm>
        </p:spPr>
        <p:txBody>
          <a:bodyPr>
            <a:normAutofit/>
          </a:bodyPr>
          <a:lstStyle/>
          <a:p>
            <a:r>
              <a:rPr lang="fr-FR" sz="2000" dirty="0" smtClean="0">
                <a:latin typeface="Arial" pitchFamily="34" charset="0"/>
                <a:cs typeface="Arial" pitchFamily="34" charset="0"/>
              </a:rPr>
              <a:t>FAHATSAPANA NY FAMPIHARANA TEKNOLOJIA ROA MISY</a:t>
            </a:r>
            <a:endParaRPr lang="fr-FR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088530"/>
              </p:ext>
            </p:extLst>
          </p:nvPr>
        </p:nvGraphicFramePr>
        <p:xfrm>
          <a:off x="539552" y="1340769"/>
          <a:ext cx="8136905" cy="29523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6603"/>
                <a:gridCol w="2755906"/>
                <a:gridCol w="1498159"/>
                <a:gridCol w="1406237"/>
              </a:tblGrid>
              <a:tr h="884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Asa</a:t>
                      </a:r>
                      <a:endParaRPr lang="fr-FR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Zavatra tsapa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Vehivavy</a:t>
                      </a:r>
                      <a:endParaRPr lang="fr-FR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Lehilahy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8840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Fambolena : fampiasana angadin’omby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Nampihena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ny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fahabetsahan’ny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asa</a:t>
                      </a:r>
                      <a:endParaRPr lang="fr-FR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75%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66,6%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1218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Fanalana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ahitra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: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fampiasana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sarklezy</a:t>
                      </a:r>
                      <a:endParaRPr lang="fr-FR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Nampihena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ny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fahabetsahan’ny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asa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nahazoana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vokatra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tsara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fr-FR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fr-FR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45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pPr lvl="0"/>
            <a:r>
              <a:rPr lang="en-US" sz="2000" b="1" dirty="0" err="1">
                <a:latin typeface="Arial" pitchFamily="34" charset="0"/>
                <a:cs typeface="Arial" pitchFamily="34" charset="0"/>
              </a:rPr>
              <a:t>Fanombanana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teknolojia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telo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araka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ny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fahatsapan’ny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mpampiasa</a:t>
            </a:r>
            <a:r>
              <a:rPr lang="fr-FR" sz="2000" dirty="0"/>
              <a:t/>
            </a:r>
            <a:br>
              <a:rPr lang="fr-FR" sz="2000" dirty="0"/>
            </a:br>
            <a:endParaRPr lang="fr-FR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3473860"/>
              </p:ext>
            </p:extLst>
          </p:nvPr>
        </p:nvGraphicFramePr>
        <p:xfrm>
          <a:off x="683568" y="1340768"/>
          <a:ext cx="7920881" cy="38982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9721"/>
                <a:gridCol w="2640580"/>
                <a:gridCol w="2640580"/>
              </a:tblGrid>
              <a:tr h="461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Asa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 Vehivavy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 Lehilahy  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7739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itchFamily="34" charset="0"/>
                          <a:cs typeface="Arial" pitchFamily="34" charset="0"/>
                        </a:rPr>
                        <a:t>Fampiasana angadin’omby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itchFamily="34" charset="0"/>
                          <a:cs typeface="Arial" pitchFamily="34" charset="0"/>
                        </a:rPr>
                        <a:t>Fanaovana “ligne carrée”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Nampihena 42 % ny vola lany</a:t>
                      </a:r>
                      <a:endParaRPr lang="fr-FR" sz="18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Nampihena ny fotoana lany : tapak’andro lasa ora 2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Nampihena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36%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ny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vola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lany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8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Nampihena</a:t>
                      </a:r>
                      <a:r>
                        <a:rPr lang="en-US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37%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ny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vola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lany</a:t>
                      </a:r>
                      <a:endParaRPr lang="fr-FR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095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Fampiasana sarklezy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Nampihena 52% ny vola lany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9527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Fampiasana fivelezam-bary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cs typeface="Arial" pitchFamily="34" charset="0"/>
                        </a:rPr>
                        <a:t>Nampihena ny fotoana lany : 1 andro lasa ora 1</a:t>
                      </a:r>
                      <a:endParaRPr lang="fr-FR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Nampihena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50%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ny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vola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lany</a:t>
                      </a:r>
                      <a:endParaRPr lang="fr-FR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103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lvl="0"/>
            <a:r>
              <a:rPr lang="en-US" sz="2000" b="1" dirty="0" err="1">
                <a:latin typeface="Arial" pitchFamily="34" charset="0"/>
                <a:cs typeface="Arial" pitchFamily="34" charset="0"/>
              </a:rPr>
              <a:t>Fahatsapana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ny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fiantraikan’ireo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teknolojia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naparitaka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/>
            </a:r>
            <a:br>
              <a:rPr lang="fr-FR" sz="2000" dirty="0">
                <a:latin typeface="Arial" pitchFamily="34" charset="0"/>
                <a:cs typeface="Arial" pitchFamily="34" charset="0"/>
              </a:rPr>
            </a:br>
            <a:endParaRPr lang="fr-FR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0202124"/>
              </p:ext>
            </p:extLst>
          </p:nvPr>
        </p:nvGraphicFramePr>
        <p:xfrm>
          <a:off x="755577" y="764703"/>
          <a:ext cx="7560839" cy="59766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2327"/>
                <a:gridCol w="1991231"/>
                <a:gridCol w="1370622"/>
                <a:gridCol w="1246659"/>
              </a:tblGrid>
              <a:tr h="3027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Zavatra tsapa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Vehivavy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Lehilahy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027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Vokatra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Nitombo betsaka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50 %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50 %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335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Vola niditra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Nitombo betsaka</a:t>
                      </a:r>
                      <a:endParaRPr lang="fr-FR" sz="16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Nitombo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fr-FR" sz="16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100 %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50 %</a:t>
                      </a:r>
                      <a:endParaRPr lang="fr-FR" sz="16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335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Fiahiana ara-tsakafo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Nitombo betsaka</a:t>
                      </a:r>
                      <a:endParaRPr lang="fr-FR" sz="16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Nitombo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75 %</a:t>
                      </a:r>
                      <a:endParaRPr lang="fr-FR" sz="16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fr-FR" sz="16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50 %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027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Vesatry ny asa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Nihena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75 %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66 %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027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Fotoana malalakal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Nitombo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50%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66 %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335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Fotoana anaovana asa hafa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Nitombo betsaka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100 %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83 %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335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Fotoana hikarakarana tokantrano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Nitombo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75 %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50 %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335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Fandraisana fanapahan-kevitra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Nitombo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100 %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66 %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335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Fanajan’ny lehilahy ny vadiny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Nihatsara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75 %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50 %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9643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Olana amin’ny fandraisana fanapahan-kevitra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Tsy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nisy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fiovana</a:t>
                      </a:r>
                      <a:endParaRPr lang="fr-FR" sz="16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Nihena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betsaka</a:t>
                      </a:r>
                      <a:endParaRPr lang="fr-F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fr-FR" sz="16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75 %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50 %</a:t>
                      </a:r>
                      <a:endParaRPr lang="fr-FR" sz="16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fr-F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2159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lvl="0"/>
            <a:r>
              <a:rPr lang="en-US" sz="2000" b="1" dirty="0" err="1" smtClean="0"/>
              <a:t>Sakana</a:t>
            </a:r>
            <a:r>
              <a:rPr lang="en-US" sz="2000" b="1" dirty="0" smtClean="0"/>
              <a:t> </a:t>
            </a:r>
            <a:r>
              <a:rPr lang="en-US" sz="2000" b="1" dirty="0" err="1"/>
              <a:t>tamin’ny</a:t>
            </a:r>
            <a:r>
              <a:rPr lang="en-US" sz="2000" b="1" dirty="0"/>
              <a:t> </a:t>
            </a:r>
            <a:r>
              <a:rPr lang="en-US" sz="2000" b="1" dirty="0" err="1"/>
              <a:t>fampiharana</a:t>
            </a:r>
            <a:r>
              <a:rPr lang="en-US" sz="2000" b="1" dirty="0"/>
              <a:t> </a:t>
            </a:r>
            <a:r>
              <a:rPr lang="en-US" sz="2000" b="1" dirty="0" err="1"/>
              <a:t>ireo</a:t>
            </a:r>
            <a:r>
              <a:rPr lang="en-US" sz="2000" b="1" dirty="0"/>
              <a:t> </a:t>
            </a:r>
            <a:r>
              <a:rPr lang="en-US" sz="2000" b="1" dirty="0" err="1"/>
              <a:t>teknolojia</a:t>
            </a:r>
            <a:r>
              <a:rPr lang="fr-FR" sz="2000" dirty="0"/>
              <a:t/>
            </a:r>
            <a:br>
              <a:rPr lang="fr-FR" sz="2000" dirty="0"/>
            </a:br>
            <a:endParaRPr lang="fr-FR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291066"/>
              </p:ext>
            </p:extLst>
          </p:nvPr>
        </p:nvGraphicFramePr>
        <p:xfrm>
          <a:off x="539551" y="908720"/>
          <a:ext cx="7992888" cy="5608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3718"/>
                <a:gridCol w="2664585"/>
                <a:gridCol w="2664585"/>
              </a:tblGrid>
              <a:tr h="1388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Vehivavy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Lehilahy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90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Saran-katsaha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Tsy ampy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Nihena ny isan’ny ampiasaina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424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Zava-misy eo an-toerana mahakasika ny vehivavy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Tsy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nisy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olana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fandraisana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toro-hevitra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teknika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naroso</a:t>
                      </a:r>
                      <a:endParaRPr lang="fr-F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Tsy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nisy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olana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fandraisana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toro-hevitra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teknika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naroso</a:t>
                      </a:r>
                      <a:endParaRPr lang="fr-F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90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Fanandramana ireo teknolojia vaovao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fr-FR" sz="1600" dirty="0" err="1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Mampisalasala</a:t>
                      </a:r>
                      <a:r>
                        <a:rPr lang="fr-FR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</a:t>
                      </a:r>
                      <a:endParaRPr lang="fr-F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60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Mampisalasala</a:t>
                      </a: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fr-F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424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Ireo Mpanapariaka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Tsy ampy ny isany, tsy ampy ny fotoana fahatongavany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Tsy ampy ny isany, tsy ampy ny fotoana fahatongavany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90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Vehivavy sa lehilahy izy ireo 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Tsy misy fiantraikany eo amin’ny fifandraisana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Tsy misy fiantraikany eo amin’ny fifandraisana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424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Foiben-toerana fanaovana ny fiofanana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Tsy misy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Tsy misy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424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Ireo teknolojia aroso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Tsy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dia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araky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ny</a:t>
                      </a:r>
                      <a:r>
                        <a:rPr lang="en-US" sz="1600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fahafaha-manaon’ny</a:t>
                      </a: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ankabetsahan’ny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olona</a:t>
                      </a:r>
                      <a:endParaRPr lang="fr-F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Tsy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dia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araky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fahafaha-manaon’ny</a:t>
                      </a: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ankabetsahan’ny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olona</a:t>
                      </a:r>
                      <a:endParaRPr lang="fr-F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90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Fampahalalam-baovao</a:t>
                      </a:r>
                      <a:endParaRPr lang="fr-F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Tsy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ampy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amin’ny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fampiharana</a:t>
                      </a:r>
                      <a:endParaRPr lang="fr-F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Tsy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ampy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amin’ny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fampiharana</a:t>
                      </a:r>
                      <a:endParaRPr lang="fr-F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603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lvl="0"/>
            <a:r>
              <a:rPr lang="en-US" sz="2000" b="1" dirty="0" err="1">
                <a:latin typeface="Arial" pitchFamily="34" charset="0"/>
                <a:cs typeface="Arial" pitchFamily="34" charset="0"/>
              </a:rPr>
              <a:t>Fandraisana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fanapahan-kevitra</a:t>
            </a:r>
            <a:r>
              <a:rPr lang="fr-FR" sz="2000" dirty="0"/>
              <a:t/>
            </a:r>
            <a:br>
              <a:rPr lang="fr-FR" sz="2000" dirty="0"/>
            </a:br>
            <a:endParaRPr lang="fr-FR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2479145"/>
              </p:ext>
            </p:extLst>
          </p:nvPr>
        </p:nvGraphicFramePr>
        <p:xfrm>
          <a:off x="755576" y="861793"/>
          <a:ext cx="7704856" cy="5591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32648"/>
                <a:gridCol w="936104"/>
                <a:gridCol w="936104"/>
              </a:tblGrid>
              <a:tr h="64065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endParaRPr lang="fr-F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endParaRPr lang="fr-F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2221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karazam-bary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ambolena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fatrany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fitsinjarana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eny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an-</a:t>
                      </a:r>
                      <a:r>
                        <a:rPr lang="en-U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tanimbary</a:t>
                      </a:r>
                      <a:endParaRPr lang="fr-F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96938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Fikarakarana</a:t>
                      </a:r>
                      <a:r>
                        <a:rPr lang="fr-FR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ny</a:t>
                      </a:r>
                      <a:r>
                        <a:rPr lang="fr-FR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voly</a:t>
                      </a:r>
                      <a:r>
                        <a:rPr lang="fr-FR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: </a:t>
                      </a:r>
                      <a:r>
                        <a:rPr lang="fr-FR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fotoana</a:t>
                      </a:r>
                      <a:r>
                        <a:rPr lang="fr-FR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famafazana</a:t>
                      </a:r>
                      <a:r>
                        <a:rPr lang="fr-FR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fr-FR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fampiasana</a:t>
                      </a:r>
                      <a:r>
                        <a:rPr lang="fr-FR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zezika</a:t>
                      </a:r>
                      <a:r>
                        <a:rPr lang="fr-FR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na </a:t>
                      </a:r>
                      <a:r>
                        <a:rPr lang="fr-FR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fanafody</a:t>
                      </a:r>
                      <a:r>
                        <a:rPr lang="fr-FR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fr-FR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rahoviana</a:t>
                      </a:r>
                      <a:r>
                        <a:rPr lang="fr-FR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fr-FR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fividianana</a:t>
                      </a:r>
                      <a:r>
                        <a:rPr lang="fr-FR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fr-FR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fatrany</a:t>
                      </a:r>
                      <a:r>
                        <a:rPr lang="fr-FR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fr-FR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fotoana</a:t>
                      </a:r>
                      <a:r>
                        <a:rPr lang="fr-FR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ampiasana</a:t>
                      </a:r>
                      <a:r>
                        <a:rPr lang="fr-FR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azy</a:t>
                      </a:r>
                      <a:r>
                        <a:rPr lang="fr-FR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fr-F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Asa eny an-tanimbary : fiavana, ny isan’ny saran-katsaha na lahy izy na vavy 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fr-F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983031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 pitchFamily="34" charset="0"/>
                          <a:cs typeface="Arial" pitchFamily="34" charset="0"/>
                        </a:rPr>
                        <a:t>Fijinjana sy ny asa aoriany (fifantenanan ny masomboly ampiasaina manaraka, ny fatrany amidy : rahoviana, aiza, amin’iza, ny vidiny ….)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2490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Ny biby fiompy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33127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 pitchFamily="34" charset="0"/>
                          <a:cs typeface="Arial" pitchFamily="34" charset="0"/>
                        </a:rPr>
                        <a:t>Izay asa mety mampidi-bola na mila vola mivoaka mifandraika amin’ny famokarana (fividianana na fanofana fitaovam-pambolena, ny fijinjana, …), ny vola lany amin’ny sakafo na ividianana zavatra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fr-FR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fr-F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705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721</Words>
  <Application>Microsoft Office PowerPoint</Application>
  <PresentationFormat>Affichage à l'écran (4:3)</PresentationFormat>
  <Paragraphs>188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FANADIHADIHANA MIKASIKA IREO KARAZANA TEKNOLOJIA AMPIASAINA EO AMIN’NY SEHATRA ROJO-PIHARIANA VARY</vt:lpstr>
      <vt:lpstr>TANJONA Fampitahana ny fandraisan’ny Vehivavy sy ny Lehilahy ireo teknolojia « vaovao » ampiasaina eo amin’ny sehatra rojo-pihariana vary</vt:lpstr>
      <vt:lpstr>FANATANTERAHANA</vt:lpstr>
      <vt:lpstr>VOKATRA Fampiharana ireo teknolojia (nampidirina tao anatin’ny 5 taona) – ny isan-jaton’ireo mpampiasa araka ny fahitan’ny vehivavy na ny lehilahy azy </vt:lpstr>
      <vt:lpstr>FAHATSAPANA NY FAMPIHARANA TEKNOLOJIA ROA MISY</vt:lpstr>
      <vt:lpstr>Fanombanana teknolojia telo araka ny fahatsapan’ny mpampiasa </vt:lpstr>
      <vt:lpstr>Fahatsapana ny fiantraikan’ireo teknolojia naparitaka </vt:lpstr>
      <vt:lpstr>Sakana tamin’ny fampiharana ireo teknolojia </vt:lpstr>
      <vt:lpstr>Fandraisana fanapahan-kevitra </vt:lpstr>
      <vt:lpstr>MISAOTRA TOMPOKO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FANADIHADIHANA MIKASIKA IREO KARAZANA TEKNOLOJIA AMPIASAINA EO AMIN’NY SEHATRA ROJO-PIHARIANA VARY</dc:title>
  <dc:creator>Client</dc:creator>
  <cp:lastModifiedBy>Client</cp:lastModifiedBy>
  <cp:revision>24</cp:revision>
  <dcterms:created xsi:type="dcterms:W3CDTF">2015-10-12T10:28:07Z</dcterms:created>
  <dcterms:modified xsi:type="dcterms:W3CDTF">2015-10-13T10:02:36Z</dcterms:modified>
</cp:coreProperties>
</file>